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  <p:sldMasterId id="2147483732" r:id="rId5"/>
    <p:sldMasterId id="2147483744" r:id="rId6"/>
    <p:sldMasterId id="2147483756" r:id="rId7"/>
    <p:sldMasterId id="2147483768" r:id="rId8"/>
    <p:sldMasterId id="2147483780" r:id="rId9"/>
    <p:sldMasterId id="2147483804" r:id="rId10"/>
  </p:sldMasterIdLst>
  <p:sldIdLst>
    <p:sldId id="256" r:id="rId11"/>
    <p:sldId id="265" r:id="rId12"/>
    <p:sldId id="257" r:id="rId13"/>
    <p:sldId id="258" r:id="rId14"/>
    <p:sldId id="259" r:id="rId15"/>
    <p:sldId id="262" r:id="rId16"/>
    <p:sldId id="263" r:id="rId17"/>
    <p:sldId id="266" r:id="rId1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10" Type="http://schemas.openxmlformats.org/officeDocument/2006/relationships/slideMaster" Target="slideMasters/slideMaster10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1E9D0A-2C76-4531-B41E-12FDF8A2B0B4}" type="datetimeFigureOut">
              <a:rPr lang="uk-UA" smtClean="0"/>
              <a:pPr/>
              <a:t>14.03.2015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F73A57-CBBA-4515-BD92-CB306460B41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691964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1E9D0A-2C76-4531-B41E-12FDF8A2B0B4}" type="datetimeFigureOut">
              <a:rPr lang="uk-UA" smtClean="0"/>
              <a:pPr/>
              <a:t>14.03.2015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F73A57-CBBA-4515-BD92-CB306460B41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18889191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66C276-5ECF-4466-9BAE-DF1DB1E781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7833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241706-EF74-4A16-A19F-A88037EB76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115972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E57FAB-0F98-472B-91E5-0D19C2C78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169154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B9B310-8B26-4788-9B65-55241D5B10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493109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5D512B-F128-4480-A40D-8CE3994DF1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8527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0BD5AF-92AA-4093-9289-AFFC196F27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784161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C7E980-84D7-449B-9FE6-1A7B053F21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919998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73C0E0-CD9C-4355-A982-9800D1123C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980016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543990-86D1-422A-A8DF-2388083D61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94417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E184A8-8D9C-45E6-9282-0CC4B3EDE9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9971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1E9D0A-2C76-4531-B41E-12FDF8A2B0B4}" type="datetimeFigureOut">
              <a:rPr lang="uk-UA" smtClean="0"/>
              <a:pPr/>
              <a:t>14.03.2015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F73A57-CBBA-4515-BD92-CB306460B41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22640812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3245F8-AB05-4315-BA1C-A9F4307B71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5681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C420A2-D878-4901-8B39-27DB8230A2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1496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243623-4778-486F-B4CF-CA5B2558CC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456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4809E-E034-406F-A5CB-B1A463F029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8377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70707-1008-4DB0-99B6-8E9865596C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0602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E46DE-7F0B-4899-97F4-21CCC1D289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0169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9EA93-A3B7-48F9-AD84-4BA03CC895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2339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6DC1F7-CFEA-434D-9618-B2C77BD4B5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86562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5D3C7-61E6-45C1-981D-5C6D6A8F25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070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1E9D0A-2C76-4531-B41E-12FDF8A2B0B4}" type="datetimeFigureOut">
              <a:rPr lang="uk-UA" smtClean="0"/>
              <a:pPr/>
              <a:t>14.03.2015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F73A57-CBBA-4515-BD92-CB306460B41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654433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0F4AEA-93CE-4ED5-92E7-F552A0CBC9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25056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A28081-25BC-4AAF-8139-19DEEC9E52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30437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8C940C-0FD7-4EC0-9B6C-7AF53447C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8983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25823-23D5-4E99-9EC3-5353BB2EC9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46166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1B4F0-9EB5-45CD-BCCC-0C3C408FF4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31976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65D744-CC1D-4655-9BE8-12A2267490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28164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69ED2-25FA-44A4-9174-4F34A1FBD3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12678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7E2E20-E900-4015-BBF8-CAF0768333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16572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5E9C17-89A8-4670-9CB0-5D8A7DAD16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70769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6EF6B-1967-443E-BC9E-C8F03BD629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763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1E9D0A-2C76-4531-B41E-12FDF8A2B0B4}" type="datetimeFigureOut">
              <a:rPr lang="uk-UA" smtClean="0"/>
              <a:pPr/>
              <a:t>14.03.2015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F73A57-CBBA-4515-BD92-CB306460B41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1485199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24981-E92E-4593-BB5D-F18AB9FBCD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50281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8DFA71-D39A-4800-8F6D-FFC417DA7A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30468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3EE5A-0687-46F7-833B-65470EA54F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52532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95400"/>
            <a:ext cx="2057400" cy="4830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6019800" cy="4830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0902C6-06D7-4759-BA12-17C5E6F8BB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73678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4BA889-3882-4348-97A9-5E6F3D65D3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89503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9AA8C-E39C-4FEC-B532-87566350F4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97050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2097B3-D386-4943-B3BD-BD5BDA8D60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97818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29CEFF-B220-4E62-BD33-02407784BA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73799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903F92-2737-450C-89AB-66088721D8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75989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41262-3582-48B4-B92C-92D1CEAA0C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1122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1E9D0A-2C76-4531-B41E-12FDF8A2B0B4}" type="datetimeFigureOut">
              <a:rPr lang="uk-UA" smtClean="0"/>
              <a:pPr/>
              <a:t>14.03.2015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F73A57-CBBA-4515-BD92-CB306460B41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6260842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CF7A9-2534-49EF-83A5-27575725C2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69288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D9C92C-390A-4125-B6AC-92350038E9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86556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F80867-77DB-4224-AFFE-48B2ACC152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10268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97C459-94BD-45DE-BFFE-18082C56D9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105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FF485E-6DF6-4056-B1A7-E724478343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96407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CC153D-1BDA-4062-9CFA-5DC9CB44B9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72119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2B611A-126F-4CA5-9819-CDEBEDB6C4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93657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D36A50-0879-496F-B800-0321E7466F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46439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0D6731-1E13-4375-9D65-4442B89357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51676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CE2E77-8A1A-4C16-A8AF-C33705D0D1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9400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1E9D0A-2C76-4531-B41E-12FDF8A2B0B4}" type="datetimeFigureOut">
              <a:rPr lang="uk-UA" smtClean="0"/>
              <a:pPr/>
              <a:t>14.03.2015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F73A57-CBBA-4515-BD92-CB306460B41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5685409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AAB0E0-E366-41AC-862C-86602C12E0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2470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89A217-D8A0-4522-B241-9ACC626A09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20880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1C3DC-3888-4EA8-B0CE-A17588201C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79567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2F3CD9-B515-429A-B817-4F0615781B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7032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78555-BC05-46C3-8317-4C36ABDAD5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8382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75E6C5-DFF0-4C4A-B9ED-127497D630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03683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AD83AB-F6ED-4366-88F2-1F8F1E4611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15488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3C206B-AA87-4C32-BA86-1B12812E62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36066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C0D3B1-9228-4AD2-AC00-5590DEC2BD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81853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9C31DF-44B4-406F-9707-092B4962A9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3141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1E9D0A-2C76-4531-B41E-12FDF8A2B0B4}" type="datetimeFigureOut">
              <a:rPr lang="uk-UA" smtClean="0"/>
              <a:pPr/>
              <a:t>14.03.2015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F73A57-CBBA-4515-BD92-CB306460B41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0208717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85D87F-6919-4004-BF9A-1ED626582C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91078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A4175-B1E3-4FA6-B8C4-169EF4D505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34271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4664EE-F2AB-4B0F-8CF0-69FCAE5B53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37156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0807B4-9166-4BD4-BF38-4C3FB2F08A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67377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36DC2-C6BC-4B60-BB05-1FA1873B49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89395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B98CED-8D4A-4675-BF76-2225F5C723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47499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95400"/>
            <a:ext cx="2057400" cy="4830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6019800" cy="4830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0867F8-2A7C-46B5-8B4B-A17B961334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5028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32C2FC-2074-4CF8-9EDF-6166A58F9F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192183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136D00-8F7F-42AF-9C42-74CE879B02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2446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0BB16-BC84-4227-BA39-6825A82883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4665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1E9D0A-2C76-4531-B41E-12FDF8A2B0B4}" type="datetimeFigureOut">
              <a:rPr lang="uk-UA" smtClean="0"/>
              <a:pPr/>
              <a:t>14.03.2015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F73A57-CBBA-4515-BD92-CB306460B41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5303595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EBE1E-37CA-4BC7-854A-F921AB6AB2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91127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CD2E02-233B-462B-B789-5B5DCA236F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3008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F26DB-494B-411F-B9E7-7D5FA61511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665589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9118C6-4F69-45A7-936F-2ED254254C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564104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856AD-8169-4B54-B3CD-DD7D876DB5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30208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D3EA5-A2E0-49B1-9554-755CF395FD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422785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0F973D-5BBA-4062-8DF9-EEFD424266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045090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89AC56-54CD-4249-B086-2647744018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269414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6C276-5ECF-4466-9BAE-DF1DB1E781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452961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41706-EF74-4A16-A19F-A88037EB76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5497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1E9D0A-2C76-4531-B41E-12FDF8A2B0B4}" type="datetimeFigureOut">
              <a:rPr lang="uk-UA" smtClean="0"/>
              <a:pPr/>
              <a:t>14.03.2015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F73A57-CBBA-4515-BD92-CB306460B41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91205014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E57FAB-0F98-472B-91E5-0D19C2C789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392067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B9B310-8B26-4788-9B65-55241D5B10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162117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5D512B-F128-4480-A40D-8CE3994DF1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004642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0BD5AF-92AA-4093-9289-AFFC196F27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667280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7E980-84D7-449B-9FE6-1A7B053F21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930214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3C0E0-CD9C-4355-A982-9800D1123C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200132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43990-86D1-422A-A8DF-2388083D61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58446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184A8-8D9C-45E6-9282-0CC4B3EDE9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760516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245F8-AB05-4315-BA1C-A9F4307B71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747604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FB6C60-28AB-457C-A4A7-7755AFFEC8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3452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1E9D0A-2C76-4531-B41E-12FDF8A2B0B4}" type="datetimeFigureOut">
              <a:rPr lang="uk-UA" smtClean="0"/>
              <a:pPr/>
              <a:t>14.03.2015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F73A57-CBBA-4515-BD92-CB306460B41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96507934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113391-FDC2-4134-A2D6-E514F85BEA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572365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2995B6-D7E8-4D6E-9E9E-B71D49E5F2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128859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DEF59-94B6-41C9-97A4-6F63DFA8AC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532523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F81CEA-6925-4555-A1E2-340446288E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530075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0E932E-49A2-4632-8D61-3B5365B24F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06404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6F3B5-767A-4E8D-B855-757B97A128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058612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0A02EA-C437-461F-963A-1B4280DC4A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545423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B777A9-9E7F-4AAF-ACAE-04BF57DC84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519392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818BAF-29D5-46E0-AB3E-FC1F632FA3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04039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95400"/>
            <a:ext cx="2057400" cy="4830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6019800" cy="4830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70FDA-3FE6-4416-9FAA-90D7E85365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5955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41E9D0A-2C76-4531-B41E-12FDF8A2B0B4}" type="datetimeFigureOut">
              <a:rPr lang="uk-UA" smtClean="0"/>
              <a:pPr/>
              <a:t>14.03.2015</a:t>
            </a:fld>
            <a:endParaRPr 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AF73A57-CBBA-4515-BD92-CB306460B41A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41E9D0A-2C76-4531-B41E-12FDF8A2B0B4}" type="datetimeFigureOut">
              <a:rPr lang="uk-UA" smtClean="0"/>
              <a:pPr/>
              <a:t>14.03.2015</a:t>
            </a:fld>
            <a:endParaRPr 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AF73A57-CBBA-4515-BD92-CB306460B41A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963FAE7-E899-4A5E-B61B-DAE42EBBB6A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95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5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20FE554-7B74-4C10-839C-E031F4A7C2C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DF15DC0-692B-49BB-87D5-41D8BBCA9BD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6E15AAA-66A9-4755-9571-DACA0665753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95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5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6CB76C7-23FC-43CC-B27E-08E042CD6E3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3466534-71F4-4F0F-BD08-5E34BB5104E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C2B4B89-11E2-4367-A4B6-69772433018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95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5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42DF47A-7ACE-4CBA-900F-2AA74027AB4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0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060848"/>
            <a:ext cx="7543800" cy="215265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Популярні програми обміну миттєвими повідомленнями</a:t>
            </a:r>
            <a:endParaRPr lang="uk-UA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623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712968" cy="6336704"/>
          </a:xfrm>
        </p:spPr>
        <p:txBody>
          <a:bodyPr>
            <a:noAutofit/>
          </a:bodyPr>
          <a:lstStyle/>
          <a:p>
            <a:pPr marL="216000">
              <a:spcBef>
                <a:spcPts val="0"/>
              </a:spcBef>
            </a:pPr>
            <a:r>
              <a:rPr lang="ru-RU" sz="195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Miranda</a:t>
            </a:r>
            <a:r>
              <a:rPr lang="ru-RU" sz="195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IM </a:t>
            </a:r>
            <a:r>
              <a:rPr lang="ru-RU" sz="1950" b="1" dirty="0"/>
              <a:t>— </a:t>
            </a:r>
            <a:r>
              <a:rPr lang="ru-RU" sz="1950" b="1" dirty="0" err="1"/>
              <a:t>швидкий</a:t>
            </a:r>
            <a:r>
              <a:rPr lang="ru-RU" sz="1950" b="1" dirty="0"/>
              <a:t> </a:t>
            </a:r>
            <a:r>
              <a:rPr lang="ru-RU" sz="1950" b="1" dirty="0" err="1"/>
              <a:t>багатопротокольний</a:t>
            </a:r>
            <a:r>
              <a:rPr lang="ru-RU" sz="1950" b="1" dirty="0"/>
              <a:t> менеджер </a:t>
            </a:r>
            <a:r>
              <a:rPr lang="ru-RU" sz="1950" b="1" dirty="0" err="1"/>
              <a:t>миттєвих</a:t>
            </a:r>
            <a:r>
              <a:rPr lang="ru-RU" sz="1950" b="1" dirty="0"/>
              <a:t> </a:t>
            </a:r>
            <a:r>
              <a:rPr lang="ru-RU" sz="1950" b="1" dirty="0" err="1"/>
              <a:t>повідомлень</a:t>
            </a:r>
            <a:r>
              <a:rPr lang="ru-RU" sz="1950" b="1" dirty="0"/>
              <a:t> з </a:t>
            </a:r>
            <a:r>
              <a:rPr lang="ru-RU" sz="1950" b="1" dirty="0" err="1"/>
              <a:t>відкритим</a:t>
            </a:r>
            <a:r>
              <a:rPr lang="ru-RU" sz="1950" b="1" dirty="0"/>
              <a:t> </a:t>
            </a:r>
            <a:r>
              <a:rPr lang="ru-RU" sz="1950" b="1" dirty="0" smtClean="0"/>
              <a:t>кодом.</a:t>
            </a:r>
            <a:endParaRPr lang="ru-RU" sz="1950" b="1" dirty="0"/>
          </a:p>
          <a:p>
            <a:pPr marL="216000">
              <a:spcBef>
                <a:spcPts val="0"/>
              </a:spcBef>
            </a:pPr>
            <a:r>
              <a:rPr lang="ru-RU" sz="195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Skype</a:t>
            </a:r>
            <a:r>
              <a:rPr lang="ru-RU" sz="195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50" b="1" dirty="0"/>
              <a:t>— </a:t>
            </a:r>
            <a:r>
              <a:rPr lang="ru-RU" sz="1950" b="1" dirty="0" err="1"/>
              <a:t>безкоштовна</a:t>
            </a:r>
            <a:r>
              <a:rPr lang="ru-RU" sz="1950" b="1" dirty="0"/>
              <a:t> </a:t>
            </a:r>
            <a:r>
              <a:rPr lang="ru-RU" sz="1950" b="1" dirty="0" err="1"/>
              <a:t>програма</a:t>
            </a:r>
            <a:r>
              <a:rPr lang="ru-RU" sz="1950" b="1" dirty="0"/>
              <a:t>, </a:t>
            </a:r>
            <a:r>
              <a:rPr lang="ru-RU" sz="1950" b="1" dirty="0" err="1"/>
              <a:t>що</a:t>
            </a:r>
            <a:r>
              <a:rPr lang="ru-RU" sz="1950" b="1" dirty="0"/>
              <a:t> </a:t>
            </a:r>
            <a:r>
              <a:rPr lang="ru-RU" sz="1950" b="1" dirty="0" err="1"/>
              <a:t>дозволяє</a:t>
            </a:r>
            <a:r>
              <a:rPr lang="ru-RU" sz="1950" b="1" dirty="0"/>
              <a:t> </a:t>
            </a:r>
            <a:r>
              <a:rPr lang="ru-RU" sz="1950" b="1" dirty="0" err="1"/>
              <a:t>робити</a:t>
            </a:r>
            <a:r>
              <a:rPr lang="ru-RU" sz="1950" b="1" dirty="0"/>
              <a:t> </a:t>
            </a:r>
            <a:r>
              <a:rPr lang="ru-RU" sz="1950" b="1" dirty="0" err="1"/>
              <a:t>телефонні</a:t>
            </a:r>
            <a:r>
              <a:rPr lang="ru-RU" sz="1950" b="1" dirty="0"/>
              <a:t> </a:t>
            </a:r>
            <a:r>
              <a:rPr lang="ru-RU" sz="1950" b="1" dirty="0" err="1"/>
              <a:t>дзвінки</a:t>
            </a:r>
            <a:r>
              <a:rPr lang="ru-RU" sz="1950" b="1" dirty="0"/>
              <a:t> прямо з </a:t>
            </a:r>
            <a:r>
              <a:rPr lang="ru-RU" sz="1950" b="1" dirty="0" err="1"/>
              <a:t>комп'ютера</a:t>
            </a:r>
            <a:r>
              <a:rPr lang="ru-RU" sz="1950" b="1" dirty="0" smtClean="0"/>
              <a:t>.</a:t>
            </a:r>
            <a:endParaRPr lang="ru-RU" sz="1950" b="1" dirty="0"/>
          </a:p>
          <a:p>
            <a:pPr marL="216000">
              <a:spcBef>
                <a:spcPts val="0"/>
              </a:spcBef>
            </a:pPr>
            <a:r>
              <a:rPr lang="ru-RU" sz="195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QIP </a:t>
            </a:r>
            <a:r>
              <a:rPr lang="ru-RU" sz="195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Infium</a:t>
            </a:r>
            <a:r>
              <a:rPr lang="ru-RU" sz="195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50" b="1" dirty="0"/>
              <a:t>— </a:t>
            </a:r>
            <a:r>
              <a:rPr lang="ru-RU" sz="1950" b="1" dirty="0" err="1"/>
              <a:t>безкоштовний</a:t>
            </a:r>
            <a:r>
              <a:rPr lang="ru-RU" sz="1950" b="1" dirty="0"/>
              <a:t> </a:t>
            </a:r>
            <a:r>
              <a:rPr lang="ru-RU" sz="1950" b="1" dirty="0" err="1"/>
              <a:t>багатопротокольний</a:t>
            </a:r>
            <a:r>
              <a:rPr lang="ru-RU" sz="1950" b="1" dirty="0"/>
              <a:t> </a:t>
            </a:r>
            <a:r>
              <a:rPr lang="ru-RU" sz="1950" b="1" dirty="0" err="1"/>
              <a:t>клієнт</a:t>
            </a:r>
            <a:r>
              <a:rPr lang="ru-RU" sz="1950" b="1" dirty="0"/>
              <a:t> для </a:t>
            </a:r>
            <a:r>
              <a:rPr lang="ru-RU" sz="1950" b="1" dirty="0" err="1"/>
              <a:t>передачі</a:t>
            </a:r>
            <a:r>
              <a:rPr lang="ru-RU" sz="1950" b="1" dirty="0"/>
              <a:t> </a:t>
            </a:r>
            <a:r>
              <a:rPr lang="ru-RU" sz="1950" b="1" dirty="0" err="1"/>
              <a:t>миттєвих</a:t>
            </a:r>
            <a:r>
              <a:rPr lang="ru-RU" sz="1950" b="1" dirty="0"/>
              <a:t> </a:t>
            </a:r>
            <a:r>
              <a:rPr lang="ru-RU" sz="1950" b="1" dirty="0" err="1"/>
              <a:t>повідомлень</a:t>
            </a:r>
            <a:r>
              <a:rPr lang="ru-RU" sz="1950" b="1" dirty="0" smtClean="0"/>
              <a:t>.</a:t>
            </a:r>
            <a:endParaRPr lang="ru-RU" sz="1950" b="1" dirty="0"/>
          </a:p>
          <a:p>
            <a:pPr marL="216000">
              <a:spcBef>
                <a:spcPts val="0"/>
              </a:spcBef>
            </a:pPr>
            <a:r>
              <a:rPr lang="ru-RU" sz="195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ICQ (аська) </a:t>
            </a:r>
            <a:r>
              <a:rPr lang="ru-RU" sz="1950" b="1" dirty="0"/>
              <a:t>— популярна </a:t>
            </a:r>
            <a:r>
              <a:rPr lang="ru-RU" sz="1950" b="1" dirty="0" err="1"/>
              <a:t>програма</a:t>
            </a:r>
            <a:r>
              <a:rPr lang="ru-RU" sz="1950" b="1" dirty="0"/>
              <a:t> для </a:t>
            </a:r>
            <a:r>
              <a:rPr lang="ru-RU" sz="1950" b="1" dirty="0" err="1"/>
              <a:t>спілкування</a:t>
            </a:r>
            <a:r>
              <a:rPr lang="ru-RU" sz="1950" b="1" dirty="0"/>
              <a:t> в </a:t>
            </a:r>
            <a:r>
              <a:rPr lang="ru-RU" sz="1950" b="1" dirty="0" err="1"/>
              <a:t>режимі</a:t>
            </a:r>
            <a:r>
              <a:rPr lang="ru-RU" sz="1950" b="1" dirty="0"/>
              <a:t> реального часу через </a:t>
            </a:r>
            <a:r>
              <a:rPr lang="ru-RU" sz="1950" b="1" dirty="0" err="1"/>
              <a:t>інтернет</a:t>
            </a:r>
            <a:r>
              <a:rPr lang="ru-RU" sz="1950" b="1" dirty="0" smtClean="0"/>
              <a:t>.</a:t>
            </a:r>
            <a:endParaRPr lang="ru-RU" sz="1950" b="1" dirty="0"/>
          </a:p>
          <a:p>
            <a:pPr marL="216000">
              <a:spcBef>
                <a:spcPts val="0"/>
              </a:spcBef>
            </a:pPr>
            <a:r>
              <a:rPr lang="ru-RU" sz="195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QIP 2005 </a:t>
            </a:r>
            <a:r>
              <a:rPr lang="ru-RU" sz="1950" b="1" dirty="0"/>
              <a:t>— </a:t>
            </a:r>
            <a:r>
              <a:rPr lang="ru-RU" sz="1950" b="1" dirty="0" err="1"/>
              <a:t>безкоштовний</a:t>
            </a:r>
            <a:r>
              <a:rPr lang="ru-RU" sz="1950" b="1" dirty="0"/>
              <a:t> </a:t>
            </a:r>
            <a:r>
              <a:rPr lang="ru-RU" sz="1950" b="1" dirty="0" err="1"/>
              <a:t>клієнт</a:t>
            </a:r>
            <a:r>
              <a:rPr lang="ru-RU" sz="1950" b="1" dirty="0"/>
              <a:t> для </a:t>
            </a:r>
            <a:r>
              <a:rPr lang="ru-RU" sz="1950" b="1" dirty="0" err="1"/>
              <a:t>передачі</a:t>
            </a:r>
            <a:r>
              <a:rPr lang="ru-RU" sz="1950" b="1" dirty="0"/>
              <a:t> </a:t>
            </a:r>
            <a:r>
              <a:rPr lang="ru-RU" sz="1950" b="1" dirty="0" err="1"/>
              <a:t>миттєвих</a:t>
            </a:r>
            <a:r>
              <a:rPr lang="ru-RU" sz="1950" b="1" dirty="0"/>
              <a:t> </a:t>
            </a:r>
            <a:r>
              <a:rPr lang="ru-RU" sz="1950" b="1" dirty="0" err="1"/>
              <a:t>повідомлень</a:t>
            </a:r>
            <a:r>
              <a:rPr lang="ru-RU" sz="1950" b="1" dirty="0"/>
              <a:t>, альтернатива </a:t>
            </a:r>
            <a:r>
              <a:rPr lang="ru-RU" sz="1950" b="1" dirty="0" err="1"/>
              <a:t>програмі</a:t>
            </a:r>
            <a:r>
              <a:rPr lang="ru-RU" sz="1950" b="1" dirty="0"/>
              <a:t> ICQ</a:t>
            </a:r>
            <a:r>
              <a:rPr lang="ru-RU" sz="1950" b="1" dirty="0" smtClean="0"/>
              <a:t>.</a:t>
            </a:r>
            <a:endParaRPr lang="ru-RU" sz="1950" b="1" dirty="0"/>
          </a:p>
          <a:p>
            <a:pPr marL="216000">
              <a:spcBef>
                <a:spcPts val="0"/>
              </a:spcBef>
            </a:pPr>
            <a:r>
              <a:rPr lang="ru-RU" sz="195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Windows</a:t>
            </a:r>
            <a:r>
              <a:rPr lang="ru-RU" sz="195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5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</a:t>
            </a:r>
            <a:r>
              <a:rPr lang="ru-RU" sz="195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5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Messenger</a:t>
            </a:r>
            <a:r>
              <a:rPr lang="ru-RU" sz="195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50" b="1" dirty="0"/>
              <a:t>— </a:t>
            </a:r>
            <a:r>
              <a:rPr lang="ru-RU" sz="1950" b="1" dirty="0" err="1"/>
              <a:t>програма</a:t>
            </a:r>
            <a:r>
              <a:rPr lang="ru-RU" sz="1950" b="1" dirty="0"/>
              <a:t> </a:t>
            </a:r>
            <a:r>
              <a:rPr lang="ru-RU" sz="1950" b="1" dirty="0" err="1"/>
              <a:t>обміну</a:t>
            </a:r>
            <a:r>
              <a:rPr lang="ru-RU" sz="1950" b="1" dirty="0"/>
              <a:t> </a:t>
            </a:r>
            <a:r>
              <a:rPr lang="ru-RU" sz="1950" b="1" dirty="0" err="1"/>
              <a:t>миттєвими</a:t>
            </a:r>
            <a:r>
              <a:rPr lang="ru-RU" sz="1950" b="1" dirty="0"/>
              <a:t> </a:t>
            </a:r>
            <a:r>
              <a:rPr lang="ru-RU" sz="1950" b="1" dirty="0" err="1"/>
              <a:t>повідомленнями</a:t>
            </a:r>
            <a:r>
              <a:rPr lang="ru-RU" sz="1950" b="1" dirty="0"/>
              <a:t>, </a:t>
            </a:r>
            <a:r>
              <a:rPr lang="ru-RU" sz="1950" b="1" dirty="0" err="1"/>
              <a:t>що</a:t>
            </a:r>
            <a:r>
              <a:rPr lang="ru-RU" sz="1950" b="1" dirty="0"/>
              <a:t> </a:t>
            </a:r>
            <a:r>
              <a:rPr lang="ru-RU" sz="1950" b="1" dirty="0" err="1"/>
              <a:t>надає</a:t>
            </a:r>
            <a:r>
              <a:rPr lang="ru-RU" sz="1950" b="1" dirty="0"/>
              <a:t> </a:t>
            </a:r>
            <a:r>
              <a:rPr lang="ru-RU" sz="1950" b="1" dirty="0" err="1"/>
              <a:t>безліч</a:t>
            </a:r>
            <a:r>
              <a:rPr lang="ru-RU" sz="1950" b="1" dirty="0"/>
              <a:t> </a:t>
            </a:r>
            <a:r>
              <a:rPr lang="ru-RU" sz="1950" b="1" dirty="0" err="1"/>
              <a:t>цікавих</a:t>
            </a:r>
            <a:r>
              <a:rPr lang="ru-RU" sz="1950" b="1" dirty="0"/>
              <a:t> </a:t>
            </a:r>
            <a:r>
              <a:rPr lang="ru-RU" sz="1950" b="1" dirty="0" err="1"/>
              <a:t>можливостей</a:t>
            </a:r>
            <a:r>
              <a:rPr lang="ru-RU" sz="1950" b="1" dirty="0" smtClean="0"/>
              <a:t>.</a:t>
            </a:r>
            <a:endParaRPr lang="ru-RU" sz="1950" b="1" dirty="0"/>
          </a:p>
          <a:p>
            <a:pPr marL="216000">
              <a:spcBef>
                <a:spcPts val="0"/>
              </a:spcBef>
            </a:pPr>
            <a:r>
              <a:rPr lang="ru-RU" sz="195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QIP 2010 </a:t>
            </a:r>
            <a:r>
              <a:rPr lang="ru-RU" sz="1950" b="1" dirty="0"/>
              <a:t>— нова </a:t>
            </a:r>
            <a:r>
              <a:rPr lang="ru-RU" sz="1950" b="1" dirty="0" err="1"/>
              <a:t>версія</a:t>
            </a:r>
            <a:r>
              <a:rPr lang="ru-RU" sz="1950" b="1" dirty="0"/>
              <a:t> популярного </a:t>
            </a:r>
            <a:r>
              <a:rPr lang="ru-RU" sz="1950" b="1" dirty="0" err="1"/>
              <a:t>інтернет-месенджера</a:t>
            </a:r>
            <a:r>
              <a:rPr lang="ru-RU" sz="1950" b="1" dirty="0"/>
              <a:t>, </a:t>
            </a:r>
            <a:r>
              <a:rPr lang="ru-RU" sz="1950" b="1" dirty="0" err="1"/>
              <a:t>наступник</a:t>
            </a:r>
            <a:r>
              <a:rPr lang="ru-RU" sz="1950" b="1" dirty="0"/>
              <a:t> QIP 2005 і QIP </a:t>
            </a:r>
            <a:r>
              <a:rPr lang="ru-RU" sz="1950" b="1" dirty="0" err="1"/>
              <a:t>Infium</a:t>
            </a:r>
            <a:r>
              <a:rPr lang="ru-RU" sz="1950" b="1" dirty="0" smtClean="0"/>
              <a:t>.</a:t>
            </a:r>
            <a:endParaRPr lang="ru-RU" sz="1950" b="1" dirty="0"/>
          </a:p>
          <a:p>
            <a:pPr marL="216000">
              <a:spcBef>
                <a:spcPts val="0"/>
              </a:spcBef>
            </a:pPr>
            <a:r>
              <a:rPr lang="ru-RU" sz="195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Foxmail</a:t>
            </a:r>
            <a:r>
              <a:rPr lang="ru-RU" sz="195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50" b="1" dirty="0"/>
              <a:t>— </a:t>
            </a:r>
            <a:r>
              <a:rPr lang="ru-RU" sz="1950" b="1" dirty="0" err="1"/>
              <a:t>безкоштовна</a:t>
            </a:r>
            <a:r>
              <a:rPr lang="ru-RU" sz="1950" b="1" dirty="0"/>
              <a:t> </a:t>
            </a:r>
            <a:r>
              <a:rPr lang="ru-RU" sz="1950" b="1" dirty="0" err="1"/>
              <a:t>програма</a:t>
            </a:r>
            <a:r>
              <a:rPr lang="ru-RU" sz="1950" b="1" dirty="0"/>
              <a:t> для </a:t>
            </a:r>
            <a:r>
              <a:rPr lang="ru-RU" sz="1950" b="1" dirty="0" err="1"/>
              <a:t>роботи</a:t>
            </a:r>
            <a:r>
              <a:rPr lang="ru-RU" sz="1950" b="1" dirty="0"/>
              <a:t> з </a:t>
            </a:r>
            <a:r>
              <a:rPr lang="ru-RU" sz="1950" b="1" dirty="0" err="1"/>
              <a:t>електронною</a:t>
            </a:r>
            <a:r>
              <a:rPr lang="ru-RU" sz="1950" b="1" dirty="0"/>
              <a:t> </a:t>
            </a:r>
            <a:r>
              <a:rPr lang="ru-RU" sz="1950" b="1" dirty="0" err="1"/>
              <a:t>поштою</a:t>
            </a:r>
            <a:r>
              <a:rPr lang="ru-RU" sz="1950" b="1" dirty="0"/>
              <a:t> для ОС </a:t>
            </a:r>
            <a:r>
              <a:rPr lang="ru-RU" sz="1950" b="1" dirty="0" err="1"/>
              <a:t>Windows</a:t>
            </a:r>
            <a:r>
              <a:rPr lang="ru-RU" sz="1950" b="1" dirty="0" smtClean="0"/>
              <a:t>.</a:t>
            </a:r>
            <a:endParaRPr lang="ru-RU" sz="1950" b="1" dirty="0"/>
          </a:p>
          <a:p>
            <a:pPr marL="216000">
              <a:spcBef>
                <a:spcPts val="0"/>
              </a:spcBef>
            </a:pPr>
            <a:r>
              <a:rPr lang="ru-RU" sz="195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ooVoo</a:t>
            </a:r>
            <a:r>
              <a:rPr lang="ru-RU" sz="195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50" b="1" dirty="0"/>
              <a:t>— </a:t>
            </a:r>
            <a:r>
              <a:rPr lang="ru-RU" sz="1950" b="1" dirty="0" err="1"/>
              <a:t>безкоштовна</a:t>
            </a:r>
            <a:r>
              <a:rPr lang="ru-RU" sz="1950" b="1" dirty="0"/>
              <a:t> </a:t>
            </a:r>
            <a:r>
              <a:rPr lang="ru-RU" sz="1950" b="1" dirty="0" err="1"/>
              <a:t>програма</a:t>
            </a:r>
            <a:r>
              <a:rPr lang="ru-RU" sz="1950" b="1" dirty="0"/>
              <a:t> для </a:t>
            </a:r>
            <a:r>
              <a:rPr lang="ru-RU" sz="1950" b="1" dirty="0" err="1"/>
              <a:t>організації</a:t>
            </a:r>
            <a:r>
              <a:rPr lang="ru-RU" sz="1950" b="1" dirty="0"/>
              <a:t> </a:t>
            </a:r>
            <a:r>
              <a:rPr lang="ru-RU" sz="1950" b="1" dirty="0" err="1"/>
              <a:t>високоякісної</a:t>
            </a:r>
            <a:r>
              <a:rPr lang="ru-RU" sz="1950" b="1" dirty="0"/>
              <a:t> </a:t>
            </a:r>
            <a:r>
              <a:rPr lang="ru-RU" sz="1950" b="1" dirty="0" err="1"/>
              <a:t>відеоконференції</a:t>
            </a:r>
            <a:r>
              <a:rPr lang="ru-RU" sz="1950" b="1" dirty="0"/>
              <a:t> в </a:t>
            </a:r>
            <a:r>
              <a:rPr lang="ru-RU" sz="1950" b="1" dirty="0" err="1"/>
              <a:t>Інтернеті</a:t>
            </a:r>
            <a:r>
              <a:rPr lang="ru-RU" sz="1950" b="1" dirty="0" smtClean="0"/>
              <a:t>.</a:t>
            </a:r>
            <a:endParaRPr lang="ru-RU" sz="1950" b="1" dirty="0"/>
          </a:p>
          <a:p>
            <a:pPr marL="216000">
              <a:spcBef>
                <a:spcPts val="0"/>
              </a:spcBef>
            </a:pPr>
            <a:r>
              <a:rPr lang="ru-RU" sz="195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Trillian</a:t>
            </a:r>
            <a:r>
              <a:rPr lang="ru-RU" sz="1950" b="1" dirty="0"/>
              <a:t> — </a:t>
            </a:r>
            <a:r>
              <a:rPr lang="ru-RU" sz="1950" b="1" dirty="0" err="1"/>
              <a:t>інтернет-месенджер</a:t>
            </a:r>
            <a:r>
              <a:rPr lang="ru-RU" sz="1950" b="1" dirty="0"/>
              <a:t>, </a:t>
            </a:r>
            <a:r>
              <a:rPr lang="ru-RU" sz="1950" b="1" dirty="0" err="1"/>
              <a:t>що</a:t>
            </a:r>
            <a:r>
              <a:rPr lang="ru-RU" sz="1950" b="1" dirty="0"/>
              <a:t> </a:t>
            </a:r>
            <a:r>
              <a:rPr lang="ru-RU" sz="1950" b="1" dirty="0" err="1"/>
              <a:t>підтримує</a:t>
            </a:r>
            <a:r>
              <a:rPr lang="ru-RU" sz="1950" b="1" dirty="0"/>
              <a:t> </a:t>
            </a:r>
            <a:r>
              <a:rPr lang="ru-RU" sz="1950" b="1" dirty="0" err="1"/>
              <a:t>багато</a:t>
            </a:r>
            <a:r>
              <a:rPr lang="ru-RU" sz="1950" b="1" dirty="0"/>
              <a:t> </a:t>
            </a:r>
            <a:r>
              <a:rPr lang="ru-RU" sz="1950" b="1" dirty="0" err="1"/>
              <a:t>поширених</a:t>
            </a:r>
            <a:r>
              <a:rPr lang="ru-RU" sz="1950" b="1" dirty="0"/>
              <a:t> </a:t>
            </a:r>
            <a:r>
              <a:rPr lang="ru-RU" sz="1950" b="1" dirty="0" err="1"/>
              <a:t>протоколів</a:t>
            </a:r>
            <a:r>
              <a:rPr lang="ru-RU" sz="1950" b="1" dirty="0"/>
              <a:t> </a:t>
            </a:r>
            <a:r>
              <a:rPr lang="ru-RU" sz="1950" b="1" dirty="0" err="1"/>
              <a:t>обміну</a:t>
            </a:r>
            <a:r>
              <a:rPr lang="ru-RU" sz="1950" b="1" dirty="0"/>
              <a:t> </a:t>
            </a:r>
            <a:r>
              <a:rPr lang="ru-RU" sz="1950" b="1" dirty="0" err="1"/>
              <a:t>миттєвими</a:t>
            </a:r>
            <a:r>
              <a:rPr lang="ru-RU" sz="1950" b="1" dirty="0"/>
              <a:t> </a:t>
            </a:r>
            <a:r>
              <a:rPr lang="ru-RU" sz="1950" b="1" dirty="0" err="1"/>
              <a:t>повідомленнями</a:t>
            </a:r>
            <a:r>
              <a:rPr lang="ru-RU" sz="1950" b="1" dirty="0" smtClean="0"/>
              <a:t>.</a:t>
            </a:r>
            <a:endParaRPr lang="ru-RU" sz="1950" b="1" dirty="0"/>
          </a:p>
          <a:p>
            <a:pPr marL="216000">
              <a:spcBef>
                <a:spcPts val="0"/>
              </a:spcBef>
            </a:pPr>
            <a:r>
              <a:rPr lang="ru-RU" sz="195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Mail.ru Агент </a:t>
            </a:r>
            <a:r>
              <a:rPr lang="ru-RU" sz="1950" b="1" dirty="0"/>
              <a:t>— </a:t>
            </a:r>
            <a:r>
              <a:rPr lang="ru-RU" sz="1950" b="1" dirty="0" err="1"/>
              <a:t>інтернет</a:t>
            </a:r>
            <a:r>
              <a:rPr lang="ru-RU" sz="1950" b="1" dirty="0"/>
              <a:t>-пейджер </a:t>
            </a:r>
            <a:r>
              <a:rPr lang="ru-RU" sz="1950" b="1" dirty="0" err="1"/>
              <a:t>поштової</a:t>
            </a:r>
            <a:r>
              <a:rPr lang="ru-RU" sz="1950" b="1" dirty="0"/>
              <a:t> </a:t>
            </a:r>
            <a:r>
              <a:rPr lang="ru-RU" sz="1950" b="1" dirty="0" err="1"/>
              <a:t>служби</a:t>
            </a:r>
            <a:r>
              <a:rPr lang="ru-RU" sz="1950" b="1" dirty="0"/>
              <a:t> Mail.ru, з </a:t>
            </a:r>
            <a:r>
              <a:rPr lang="ru-RU" sz="1950" b="1" dirty="0" err="1"/>
              <a:t>багатьма</a:t>
            </a:r>
            <a:r>
              <a:rPr lang="ru-RU" sz="1950" b="1" dirty="0"/>
              <a:t> </a:t>
            </a:r>
            <a:r>
              <a:rPr lang="ru-RU" sz="1950" b="1" dirty="0" err="1"/>
              <a:t>просунутими</a:t>
            </a:r>
            <a:r>
              <a:rPr lang="ru-RU" sz="1950" b="1" dirty="0"/>
              <a:t> </a:t>
            </a:r>
            <a:r>
              <a:rPr lang="ru-RU" sz="1950" b="1" dirty="0" err="1"/>
              <a:t>можливостями</a:t>
            </a:r>
            <a:r>
              <a:rPr lang="ru-RU" sz="1950" b="1" dirty="0" smtClean="0"/>
              <a:t>.</a:t>
            </a:r>
            <a:endParaRPr lang="ru-RU" sz="1950" b="1" dirty="0"/>
          </a:p>
        </p:txBody>
      </p:sp>
    </p:spTree>
    <p:extLst>
      <p:ext uri="{BB962C8B-B14F-4D97-AF65-F5344CB8AC3E}">
        <p14:creationId xmlns:p14="http://schemas.microsoft.com/office/powerpoint/2010/main" xmlns="" val="348923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Mail.ru Агент</a:t>
            </a: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539552" y="1052736"/>
            <a:ext cx="4038600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/>
              <a:t>Mail.ru Агент - </a:t>
            </a:r>
            <a:r>
              <a:rPr lang="ru-RU" sz="2000" b="1" dirty="0" err="1" smtClean="0"/>
              <a:t>безкоштовна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програма</a:t>
            </a:r>
            <a:r>
              <a:rPr lang="ru-RU" sz="2000" b="1" dirty="0" smtClean="0"/>
              <a:t> для </a:t>
            </a:r>
            <a:r>
              <a:rPr lang="ru-RU" sz="2000" b="1" dirty="0" err="1" smtClean="0"/>
              <a:t>швидкого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обміну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повідомленнями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здійснення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відеодзвінків</a:t>
            </a:r>
            <a:r>
              <a:rPr lang="ru-RU" sz="2000" b="1" dirty="0" smtClean="0"/>
              <a:t>.</a:t>
            </a:r>
          </a:p>
          <a:p>
            <a:pPr marL="0" indent="0">
              <a:buNone/>
            </a:pPr>
            <a:endParaRPr lang="en-US" sz="2000" b="1" dirty="0" smtClean="0"/>
          </a:p>
          <a:p>
            <a:pPr>
              <a:spcBef>
                <a:spcPts val="0"/>
              </a:spcBef>
            </a:pPr>
            <a:r>
              <a:rPr lang="uk-UA" sz="2000" dirty="0" smtClean="0"/>
              <a:t>спілкування з друзями в режимі реального часу; 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uk-UA" sz="2000" dirty="0" smtClean="0"/>
              <a:t>безкоштовна відправка </a:t>
            </a:r>
            <a:r>
              <a:rPr lang="en-US" sz="2000" dirty="0" smtClean="0"/>
              <a:t>SMS </a:t>
            </a:r>
            <a:r>
              <a:rPr lang="uk-UA" sz="2000" dirty="0" smtClean="0"/>
              <a:t>на мобільні телефони; 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uk-UA" sz="2000" dirty="0" smtClean="0"/>
              <a:t>голосове спілкування з іншими користувачами </a:t>
            </a:r>
            <a:r>
              <a:rPr lang="en-US" sz="2000" dirty="0" smtClean="0"/>
              <a:t>Mail.ru </a:t>
            </a:r>
            <a:r>
              <a:rPr lang="uk-UA" sz="2000" dirty="0" smtClean="0"/>
              <a:t>Агент; 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uk-UA" sz="2000" dirty="0" smtClean="0"/>
              <a:t>система «</a:t>
            </a:r>
            <a:r>
              <a:rPr lang="uk-UA" sz="2000" dirty="0" err="1" smtClean="0"/>
              <a:t>Антиспам</a:t>
            </a:r>
            <a:r>
              <a:rPr lang="uk-UA" sz="2000" dirty="0" smtClean="0"/>
              <a:t>» захистить вас від непрошених співрозмовників; </a:t>
            </a:r>
            <a:endParaRPr lang="uk-UA" sz="20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1196752"/>
            <a:ext cx="4038600" cy="2506717"/>
          </a:xfrm>
        </p:spPr>
      </p:pic>
      <p:sp>
        <p:nvSpPr>
          <p:cNvPr id="9" name="TextBox 8"/>
          <p:cNvSpPr txBox="1"/>
          <p:nvPr/>
        </p:nvSpPr>
        <p:spPr>
          <a:xfrm>
            <a:off x="4499992" y="3861048"/>
            <a:ext cx="43204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uk-UA" sz="2000" dirty="0"/>
              <a:t>пересилання фотографій та інших файлів співрозмовникам через </a:t>
            </a:r>
            <a:r>
              <a:rPr lang="en-US" sz="2000" dirty="0"/>
              <a:t>Mail.ru </a:t>
            </a:r>
            <a:r>
              <a:rPr lang="uk-UA" sz="2000" dirty="0"/>
              <a:t>Агент; </a:t>
            </a:r>
            <a:endParaRPr lang="en-US" sz="2000" dirty="0"/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uk-UA" sz="2000" dirty="0"/>
              <a:t>перевірка орфографії «на льоту»; </a:t>
            </a:r>
            <a:endParaRPr lang="en-US" sz="2000" dirty="0"/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uk-UA" sz="2000" dirty="0"/>
              <a:t>можливість використання декількох облікових записів (логінів) з однієї програми</a:t>
            </a:r>
          </a:p>
        </p:txBody>
      </p:sp>
    </p:spTree>
    <p:extLst>
      <p:ext uri="{BB962C8B-B14F-4D97-AF65-F5344CB8AC3E}">
        <p14:creationId xmlns:p14="http://schemas.microsoft.com/office/powerpoint/2010/main" xmlns="" val="130660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Trillian</a:t>
            </a: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0" y="1412776"/>
            <a:ext cx="403860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Trillian — </a:t>
            </a:r>
            <a:r>
              <a:rPr lang="uk-UA" b="1" dirty="0" smtClean="0"/>
              <a:t>безкоштовна програма яка здатна виконувати функції практично всіх </a:t>
            </a:r>
            <a:r>
              <a:rPr lang="uk-UA" b="1" dirty="0" err="1" smtClean="0"/>
              <a:t>Інтернет-месенжерів</a:t>
            </a:r>
            <a:r>
              <a:rPr lang="uk-UA" b="1" dirty="0" smtClean="0"/>
              <a:t> — </a:t>
            </a:r>
            <a:r>
              <a:rPr lang="en-US" b="1" dirty="0" smtClean="0"/>
              <a:t>ICQ, Windows Live, Yahoo, AIM, Google Talk </a:t>
            </a:r>
            <a:r>
              <a:rPr lang="uk-UA" b="1" dirty="0" smtClean="0"/>
              <a:t>і т.д.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uk-UA" sz="3200" dirty="0" smtClean="0"/>
              <a:t>Підтримує більшість основних протоколів: </a:t>
            </a:r>
            <a:r>
              <a:rPr lang="en-US" sz="3200" dirty="0" smtClean="0"/>
              <a:t>AIM, ICQ, MSN, Yahoo Messenger </a:t>
            </a:r>
            <a:r>
              <a:rPr lang="uk-UA" sz="3200" dirty="0" smtClean="0"/>
              <a:t>і </a:t>
            </a:r>
            <a:r>
              <a:rPr lang="en-US" sz="3200" dirty="0" smtClean="0"/>
              <a:t>IRC.</a:t>
            </a:r>
          </a:p>
          <a:p>
            <a:r>
              <a:rPr lang="uk-UA" sz="3200" dirty="0" smtClean="0"/>
              <a:t>аудіо конференція, </a:t>
            </a:r>
            <a:endParaRPr lang="en-US" sz="3200" dirty="0" smtClean="0"/>
          </a:p>
          <a:p>
            <a:r>
              <a:rPr lang="uk-UA" sz="3200" dirty="0" smtClean="0"/>
              <a:t>передача файлів,</a:t>
            </a:r>
            <a:endParaRPr lang="en-US" sz="3200" dirty="0" smtClean="0"/>
          </a:p>
          <a:p>
            <a:r>
              <a:rPr lang="uk-UA" sz="3200" dirty="0" smtClean="0"/>
              <a:t> чат-кімнат, </a:t>
            </a:r>
            <a:endParaRPr lang="en-US" sz="3200" dirty="0" smtClean="0"/>
          </a:p>
          <a:p>
            <a:r>
              <a:rPr lang="uk-UA" sz="3200" dirty="0" smtClean="0"/>
              <a:t>множинні підключення до однієї мережі,</a:t>
            </a:r>
            <a:endParaRPr lang="en-US" sz="3200" dirty="0" smtClean="0"/>
          </a:p>
          <a:p>
            <a:r>
              <a:rPr lang="uk-UA" sz="3200" dirty="0" smtClean="0"/>
              <a:t>відправлення </a:t>
            </a:r>
            <a:r>
              <a:rPr lang="en-US" sz="3200" dirty="0" smtClean="0"/>
              <a:t>SMS </a:t>
            </a:r>
            <a:r>
              <a:rPr lang="uk-UA" sz="3200" dirty="0" smtClean="0"/>
              <a:t>та інше.</a:t>
            </a:r>
            <a:endParaRPr lang="uk-UA" sz="32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484784"/>
            <a:ext cx="3810532" cy="4467849"/>
          </a:xfrm>
        </p:spPr>
      </p:pic>
    </p:spTree>
    <p:extLst>
      <p:ext uri="{BB962C8B-B14F-4D97-AF65-F5344CB8AC3E}">
        <p14:creationId xmlns:p14="http://schemas.microsoft.com/office/powerpoint/2010/main" xmlns="" val="390131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Windows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Messenger</a:t>
            </a: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Windows Live Messenger </a:t>
            </a:r>
            <a:r>
              <a:rPr lang="en-US" dirty="0" smtClean="0"/>
              <a:t>— </a:t>
            </a:r>
            <a:r>
              <a:rPr lang="uk-UA" dirty="0" smtClean="0"/>
              <a:t>це клієнтська програма обміну миттєвими повідомленнями для </a:t>
            </a:r>
            <a:r>
              <a:rPr lang="en-US" dirty="0" smtClean="0"/>
              <a:t>Windows XP, Windows Server 2003, Windows Vista, </a:t>
            </a:r>
            <a:r>
              <a:rPr lang="uk-UA" dirty="0" smtClean="0"/>
              <a:t>і </a:t>
            </a:r>
            <a:r>
              <a:rPr lang="en-US" dirty="0" smtClean="0"/>
              <a:t>Windows Mobile.</a:t>
            </a:r>
            <a:endParaRPr lang="uk-UA" dirty="0" smtClean="0"/>
          </a:p>
          <a:p>
            <a:endParaRPr lang="uk-UA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2962" y="1672431"/>
            <a:ext cx="4029075" cy="4381500"/>
          </a:xfrm>
        </p:spPr>
      </p:pic>
    </p:spTree>
    <p:extLst>
      <p:ext uri="{BB962C8B-B14F-4D97-AF65-F5344CB8AC3E}">
        <p14:creationId xmlns:p14="http://schemas.microsoft.com/office/powerpoint/2010/main" xmlns="" val="127517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Skype</a:t>
            </a: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196752"/>
            <a:ext cx="4038600" cy="2798678"/>
          </a:xfr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788024" y="1052736"/>
            <a:ext cx="4038600" cy="4929411"/>
          </a:xfrm>
        </p:spPr>
        <p:txBody>
          <a:bodyPr>
            <a:noAutofit/>
          </a:bodyPr>
          <a:lstStyle/>
          <a:p>
            <a:r>
              <a:rPr lang="uk-UA" sz="1700" dirty="0" smtClean="0"/>
              <a:t>безкоштовні </a:t>
            </a:r>
            <a:r>
              <a:rPr lang="uk-UA" sz="1700" dirty="0" err="1" smtClean="0"/>
              <a:t>відеоконференції</a:t>
            </a:r>
            <a:r>
              <a:rPr lang="uk-UA" sz="1700" dirty="0" smtClean="0"/>
              <a:t>; </a:t>
            </a:r>
            <a:endParaRPr lang="en-US" sz="1700" dirty="0" smtClean="0"/>
          </a:p>
          <a:p>
            <a:r>
              <a:rPr lang="uk-UA" sz="1700" dirty="0" smtClean="0"/>
              <a:t>висока якість голосового зв'язку; </a:t>
            </a:r>
            <a:endParaRPr lang="en-US" sz="1700" dirty="0" smtClean="0"/>
          </a:p>
          <a:p>
            <a:r>
              <a:rPr lang="uk-UA" sz="1700" dirty="0" smtClean="0"/>
              <a:t>функція миттєвого обміну повідомленнями </a:t>
            </a:r>
            <a:r>
              <a:rPr lang="en-US" sz="1700" dirty="0" smtClean="0"/>
              <a:t>Skype </a:t>
            </a:r>
            <a:r>
              <a:rPr lang="uk-UA" sz="1700" dirty="0" smtClean="0"/>
              <a:t>дозволяє проводити </a:t>
            </a:r>
            <a:r>
              <a:rPr lang="uk-UA" sz="1700" dirty="0" err="1" smtClean="0"/>
              <a:t>онлайн-конференції</a:t>
            </a:r>
            <a:r>
              <a:rPr lang="uk-UA" sz="1700" dirty="0" smtClean="0"/>
              <a:t> за участю до 100 чоловік одночасно; </a:t>
            </a:r>
            <a:endParaRPr lang="en-US" sz="1700" dirty="0" smtClean="0"/>
          </a:p>
          <a:p>
            <a:r>
              <a:rPr lang="uk-UA" sz="1700" dirty="0" smtClean="0"/>
              <a:t>дзвінки, чат і пересилка файлів може відбуватися між користувачами, що користуються будь-якою з підтримуваних операційних систем (</a:t>
            </a:r>
            <a:r>
              <a:rPr lang="en-US" sz="1700" dirty="0" smtClean="0"/>
              <a:t>Windows, Mac OS X, Linux </a:t>
            </a:r>
            <a:r>
              <a:rPr lang="uk-UA" sz="1700" dirty="0" smtClean="0"/>
              <a:t>і </a:t>
            </a:r>
            <a:r>
              <a:rPr lang="en-US" sz="1700" dirty="0" smtClean="0"/>
              <a:t>Pocket </a:t>
            </a:r>
            <a:r>
              <a:rPr lang="uk-UA" sz="1700" dirty="0" smtClean="0"/>
              <a:t>РС); </a:t>
            </a:r>
          </a:p>
          <a:p>
            <a:r>
              <a:rPr lang="en-US" sz="1700" dirty="0" smtClean="0"/>
              <a:t>Skype </a:t>
            </a:r>
            <a:r>
              <a:rPr lang="uk-UA" sz="1700" dirty="0" smtClean="0"/>
              <a:t>автоматично шифрує всі дані (дзвінки, </a:t>
            </a:r>
            <a:r>
              <a:rPr lang="en-US" sz="1700" dirty="0" smtClean="0"/>
              <a:t>SMS, </a:t>
            </a:r>
            <a:r>
              <a:rPr lang="uk-UA" sz="1700" dirty="0" smtClean="0"/>
              <a:t>чати, файли), для того, щоб ніхто не зміг перехопити їх в мережі; </a:t>
            </a:r>
            <a:endParaRPr lang="en-US" sz="1700" dirty="0" smtClean="0"/>
          </a:p>
          <a:p>
            <a:r>
              <a:rPr lang="en-US" sz="1700" dirty="0" smtClean="0"/>
              <a:t>Skype </a:t>
            </a:r>
            <a:r>
              <a:rPr lang="uk-UA" sz="1700" dirty="0" smtClean="0"/>
              <a:t>не пропонує вам ніякої реклами.</a:t>
            </a:r>
            <a:endParaRPr lang="uk-UA" sz="17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436510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Skype - </a:t>
            </a:r>
            <a:r>
              <a:rPr lang="uk-UA" b="1" dirty="0" smtClean="0"/>
              <a:t>одна з найкращих програм, для здійснення безкоштовних телефонних дзвінків прямо з вашого комп'ютера. </a:t>
            </a:r>
          </a:p>
        </p:txBody>
      </p:sp>
    </p:spTree>
    <p:extLst>
      <p:ext uri="{BB962C8B-B14F-4D97-AF65-F5344CB8AC3E}">
        <p14:creationId xmlns:p14="http://schemas.microsoft.com/office/powerpoint/2010/main" xmlns="" val="281050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22114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ICQ (аська)</a:t>
            </a: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539552" y="764704"/>
            <a:ext cx="4038600" cy="5544616"/>
          </a:xfrm>
        </p:spPr>
        <p:txBody>
          <a:bodyPr>
            <a:noAutofit/>
          </a:bodyPr>
          <a:lstStyle/>
          <a:p>
            <a:r>
              <a:rPr lang="ru-RU" sz="1800" dirty="0" err="1" smtClean="0"/>
              <a:t>особистий</a:t>
            </a:r>
            <a:r>
              <a:rPr lang="ru-RU" sz="1800" dirty="0" smtClean="0"/>
              <a:t> </a:t>
            </a:r>
            <a:r>
              <a:rPr lang="ru-RU" sz="1800" dirty="0" err="1" smtClean="0"/>
              <a:t>Контактний</a:t>
            </a:r>
            <a:r>
              <a:rPr lang="ru-RU" sz="1800" dirty="0" smtClean="0"/>
              <a:t> список; </a:t>
            </a:r>
          </a:p>
          <a:p>
            <a:r>
              <a:rPr lang="ru-RU" sz="1800" dirty="0" err="1" smtClean="0"/>
              <a:t>користувач</a:t>
            </a:r>
            <a:r>
              <a:rPr lang="ru-RU" sz="1800" dirty="0" smtClean="0"/>
              <a:t> </a:t>
            </a:r>
            <a:r>
              <a:rPr lang="ru-RU" sz="1800" dirty="0" err="1" smtClean="0"/>
              <a:t>має</a:t>
            </a:r>
            <a:r>
              <a:rPr lang="ru-RU" sz="1800" dirty="0" smtClean="0"/>
              <a:t> </a:t>
            </a:r>
            <a:r>
              <a:rPr lang="ru-RU" sz="1800" dirty="0" err="1" smtClean="0"/>
              <a:t>можливість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вибрати</a:t>
            </a:r>
            <a:r>
              <a:rPr lang="ru-RU" sz="1800" dirty="0" smtClean="0"/>
              <a:t> для себе </a:t>
            </a:r>
            <a:r>
              <a:rPr lang="ru-RU" sz="1800" dirty="0" err="1" smtClean="0"/>
              <a:t>бажаний</a:t>
            </a:r>
            <a:r>
              <a:rPr lang="ru-RU" sz="1800" dirty="0" smtClean="0"/>
              <a:t> стан (онлайн, офлайн, </a:t>
            </a:r>
            <a:r>
              <a:rPr lang="ru-RU" sz="1800" dirty="0" err="1" smtClean="0"/>
              <a:t>вийшов</a:t>
            </a:r>
            <a:r>
              <a:rPr lang="ru-RU" sz="1800" dirty="0" smtClean="0"/>
              <a:t>, не </a:t>
            </a:r>
            <a:r>
              <a:rPr lang="ru-RU" sz="1800" dirty="0" err="1" smtClean="0"/>
              <a:t>турбувати</a:t>
            </a:r>
            <a:r>
              <a:rPr lang="ru-RU" sz="1800" dirty="0" smtClean="0"/>
              <a:t>, </a:t>
            </a:r>
            <a:r>
              <a:rPr lang="ru-RU" sz="1800" dirty="0" err="1" smtClean="0"/>
              <a:t>невидимий</a:t>
            </a:r>
            <a:r>
              <a:rPr lang="ru-RU" sz="1800" dirty="0" smtClean="0"/>
              <a:t>); </a:t>
            </a:r>
          </a:p>
          <a:p>
            <a:r>
              <a:rPr lang="ru-RU" sz="1800" dirty="0" err="1" smtClean="0"/>
              <a:t>дозволяє</a:t>
            </a:r>
            <a:r>
              <a:rPr lang="ru-RU" sz="1800" dirty="0" smtClean="0"/>
              <a:t> </a:t>
            </a:r>
            <a:r>
              <a:rPr lang="ru-RU" sz="1800" dirty="0" err="1" smtClean="0"/>
              <a:t>передавати</a:t>
            </a:r>
            <a:r>
              <a:rPr lang="ru-RU" sz="1800" dirty="0" smtClean="0"/>
              <a:t> </a:t>
            </a:r>
            <a:r>
              <a:rPr lang="ru-RU" sz="1800" dirty="0" err="1" smtClean="0"/>
              <a:t>файли</a:t>
            </a:r>
            <a:r>
              <a:rPr lang="ru-RU" sz="1800" dirty="0" smtClean="0"/>
              <a:t> ICQ-</a:t>
            </a:r>
            <a:r>
              <a:rPr lang="ru-RU" sz="1800" dirty="0" err="1" smtClean="0"/>
              <a:t>користувачам</a:t>
            </a:r>
            <a:r>
              <a:rPr lang="ru-RU" sz="1800" dirty="0" smtClean="0"/>
              <a:t> в реальному </a:t>
            </a:r>
            <a:r>
              <a:rPr lang="ru-RU" sz="1800" dirty="0" err="1" smtClean="0"/>
              <a:t>часі</a:t>
            </a:r>
            <a:r>
              <a:rPr lang="ru-RU" sz="1800" dirty="0" smtClean="0"/>
              <a:t>; </a:t>
            </a:r>
          </a:p>
          <a:p>
            <a:r>
              <a:rPr lang="ru-RU" sz="1800" dirty="0" smtClean="0"/>
              <a:t>будь-</a:t>
            </a:r>
            <a:r>
              <a:rPr lang="ru-RU" sz="1800" dirty="0" err="1" smtClean="0"/>
              <a:t>який</a:t>
            </a:r>
            <a:r>
              <a:rPr lang="ru-RU" sz="1800" dirty="0" smtClean="0"/>
              <a:t> з ICQ-</a:t>
            </a:r>
            <a:r>
              <a:rPr lang="ru-RU" sz="1800" dirty="0" err="1" smtClean="0"/>
              <a:t>користувачів</a:t>
            </a:r>
            <a:r>
              <a:rPr lang="ru-RU" sz="1800" dirty="0" smtClean="0"/>
              <a:t> </a:t>
            </a:r>
            <a:r>
              <a:rPr lang="ru-RU" sz="1800" dirty="0" err="1" smtClean="0"/>
              <a:t>може</a:t>
            </a:r>
            <a:r>
              <a:rPr lang="ru-RU" sz="1800" dirty="0" smtClean="0"/>
              <a:t> </a:t>
            </a:r>
            <a:r>
              <a:rPr lang="ru-RU" sz="1800" dirty="0" err="1" smtClean="0"/>
              <a:t>запросити</a:t>
            </a:r>
            <a:r>
              <a:rPr lang="ru-RU" sz="1800" dirty="0" smtClean="0"/>
              <a:t> </a:t>
            </a:r>
            <a:r>
              <a:rPr lang="ru-RU" sz="1800" dirty="0" err="1" smtClean="0"/>
              <a:t>свого</a:t>
            </a:r>
            <a:r>
              <a:rPr lang="ru-RU" sz="1800" dirty="0" smtClean="0"/>
              <a:t> друга зайти за будь-</a:t>
            </a:r>
            <a:r>
              <a:rPr lang="ru-RU" sz="1800" dirty="0" err="1" smtClean="0"/>
              <a:t>якою</a:t>
            </a:r>
            <a:r>
              <a:rPr lang="ru-RU" sz="1800" dirty="0" smtClean="0"/>
              <a:t> </a:t>
            </a:r>
            <a:r>
              <a:rPr lang="ru-RU" sz="1800" dirty="0" err="1" smtClean="0"/>
              <a:t>адресою</a:t>
            </a:r>
            <a:r>
              <a:rPr lang="ru-RU" sz="1800" dirty="0" smtClean="0"/>
              <a:t>; </a:t>
            </a:r>
          </a:p>
          <a:p>
            <a:r>
              <a:rPr lang="ru-RU" sz="1800" dirty="0" smtClean="0"/>
              <a:t>система </a:t>
            </a:r>
            <a:r>
              <a:rPr lang="ru-RU" sz="1800" dirty="0" err="1" smtClean="0"/>
              <a:t>надає</a:t>
            </a:r>
            <a:r>
              <a:rPr lang="ru-RU" sz="1800" dirty="0" smtClean="0"/>
              <a:t> </a:t>
            </a:r>
            <a:r>
              <a:rPr lang="ru-RU" sz="1800" dirty="0" err="1" smtClean="0"/>
              <a:t>можливість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захистити</a:t>
            </a:r>
            <a:r>
              <a:rPr lang="ru-RU" sz="1800" dirty="0" smtClean="0"/>
              <a:t> доступ в ICQ </a:t>
            </a:r>
            <a:r>
              <a:rPr lang="ru-RU" sz="1800" dirty="0" err="1" smtClean="0"/>
              <a:t>особистим</a:t>
            </a:r>
            <a:r>
              <a:rPr lang="ru-RU" sz="1800" dirty="0" smtClean="0"/>
              <a:t> паролем; </a:t>
            </a:r>
          </a:p>
          <a:p>
            <a:r>
              <a:rPr lang="ru-RU" sz="1800" dirty="0" smtClean="0"/>
              <a:t>система </a:t>
            </a:r>
            <a:r>
              <a:rPr lang="ru-RU" sz="1800" dirty="0" err="1" smtClean="0"/>
              <a:t>підтримує</a:t>
            </a:r>
            <a:r>
              <a:rPr lang="ru-RU" sz="1800" dirty="0" smtClean="0"/>
              <a:t> </a:t>
            </a:r>
            <a:r>
              <a:rPr lang="ru-RU" sz="1800" dirty="0" err="1" smtClean="0"/>
              <a:t>всі</a:t>
            </a:r>
            <a:r>
              <a:rPr lang="ru-RU" sz="1800" dirty="0" smtClean="0"/>
              <a:t> </a:t>
            </a:r>
            <a:r>
              <a:rPr lang="ru-RU" sz="1800" dirty="0" err="1" smtClean="0"/>
              <a:t>додатки</a:t>
            </a:r>
            <a:r>
              <a:rPr lang="ru-RU" sz="1800" dirty="0" smtClean="0"/>
              <a:t> </a:t>
            </a:r>
            <a:r>
              <a:rPr lang="ru-RU" sz="1800" dirty="0" err="1" smtClean="0"/>
              <a:t>електронної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пошти</a:t>
            </a:r>
            <a:r>
              <a:rPr lang="ru-RU" sz="1800" dirty="0" smtClean="0"/>
              <a:t> і </a:t>
            </a:r>
            <a:r>
              <a:rPr lang="ru-RU" sz="1800" dirty="0" err="1" smtClean="0"/>
              <a:t>дозволяє</a:t>
            </a:r>
            <a:r>
              <a:rPr lang="ru-RU" sz="1800" dirty="0" smtClean="0"/>
              <a:t> </a:t>
            </a:r>
            <a:r>
              <a:rPr lang="ru-RU" sz="1800" dirty="0" err="1" smtClean="0"/>
              <a:t>швидко</a:t>
            </a:r>
            <a:r>
              <a:rPr lang="ru-RU" sz="1800" dirty="0" smtClean="0"/>
              <a:t> </a:t>
            </a:r>
            <a:r>
              <a:rPr lang="ru-RU" sz="1800" dirty="0" err="1" smtClean="0"/>
              <a:t>перевіряти</a:t>
            </a:r>
            <a:r>
              <a:rPr lang="ru-RU" sz="1800" dirty="0" smtClean="0"/>
              <a:t> </a:t>
            </a:r>
            <a:r>
              <a:rPr lang="ru-RU" sz="1800" dirty="0" err="1" smtClean="0"/>
              <a:t>зміст</a:t>
            </a:r>
            <a:r>
              <a:rPr lang="ru-RU" sz="1800" dirty="0" smtClean="0"/>
              <a:t> </a:t>
            </a:r>
            <a:r>
              <a:rPr lang="ru-RU" sz="1800" dirty="0" err="1" smtClean="0"/>
              <a:t>поштової</a:t>
            </a:r>
            <a:r>
              <a:rPr lang="ru-RU" sz="1800" dirty="0" smtClean="0"/>
              <a:t> </a:t>
            </a:r>
            <a:r>
              <a:rPr lang="ru-RU" sz="1800" dirty="0" err="1" smtClean="0"/>
              <a:t>скриньки</a:t>
            </a:r>
            <a:r>
              <a:rPr lang="ru-RU" sz="1800" dirty="0" smtClean="0"/>
              <a:t>.</a:t>
            </a:r>
            <a:endParaRPr lang="uk-UA" sz="1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435885"/>
            <a:ext cx="4038600" cy="2854592"/>
          </a:xfrm>
        </p:spPr>
      </p:pic>
      <p:sp>
        <p:nvSpPr>
          <p:cNvPr id="7" name="Прямоугольник 6"/>
          <p:cNvSpPr/>
          <p:nvPr/>
        </p:nvSpPr>
        <p:spPr>
          <a:xfrm>
            <a:off x="4860032" y="1124744"/>
            <a:ext cx="3816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ICQ - популярна </a:t>
            </a:r>
            <a:r>
              <a:rPr lang="ru-RU" b="1" dirty="0" err="1" smtClean="0"/>
              <a:t>програма</a:t>
            </a:r>
            <a:r>
              <a:rPr lang="ru-RU" b="1" dirty="0" smtClean="0"/>
              <a:t> для </a:t>
            </a:r>
            <a:r>
              <a:rPr lang="ru-RU" b="1" dirty="0" err="1" smtClean="0"/>
              <a:t>обміну</a:t>
            </a:r>
            <a:r>
              <a:rPr lang="ru-RU" b="1" dirty="0" smtClean="0"/>
              <a:t> </a:t>
            </a:r>
            <a:r>
              <a:rPr lang="ru-RU" b="1" dirty="0" err="1" smtClean="0"/>
              <a:t>миттєвими</a:t>
            </a:r>
            <a:r>
              <a:rPr lang="ru-RU" b="1" dirty="0" smtClean="0"/>
              <a:t> </a:t>
            </a:r>
            <a:r>
              <a:rPr lang="ru-RU" b="1" dirty="0" err="1" smtClean="0"/>
              <a:t>текстовими</a:t>
            </a:r>
            <a:r>
              <a:rPr lang="ru-RU" b="1" dirty="0" smtClean="0"/>
              <a:t> </a:t>
            </a:r>
            <a:r>
              <a:rPr lang="ru-RU" b="1" dirty="0" err="1" smtClean="0"/>
              <a:t>повідомленнями</a:t>
            </a:r>
            <a:r>
              <a:rPr lang="ru-RU" b="1" dirty="0" smtClean="0"/>
              <a:t> в </a:t>
            </a:r>
            <a:r>
              <a:rPr lang="ru-RU" b="1" dirty="0" err="1" smtClean="0"/>
              <a:t>режимі</a:t>
            </a:r>
            <a:r>
              <a:rPr lang="ru-RU" b="1" dirty="0" smtClean="0"/>
              <a:t> реального часу через </a:t>
            </a:r>
            <a:r>
              <a:rPr lang="ru-RU" b="1" dirty="0" err="1" smtClean="0"/>
              <a:t>Інтернет</a:t>
            </a:r>
            <a:r>
              <a:rPr lang="ru-RU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9739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US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QIP 2010</a:t>
            </a:r>
            <a:endParaRPr lang="uk-UA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340768"/>
            <a:ext cx="4038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 smtClean="0"/>
              <a:t>QIP 2010 - </a:t>
            </a:r>
            <a:r>
              <a:rPr lang="uk-UA" sz="1800" b="1" dirty="0" smtClean="0"/>
              <a:t>безкоштовна гібридна версія популярного </a:t>
            </a:r>
            <a:r>
              <a:rPr lang="uk-UA" sz="1800" b="1" dirty="0" err="1" smtClean="0"/>
              <a:t>Інтернет-месенджера</a:t>
            </a:r>
            <a:r>
              <a:rPr lang="uk-UA" sz="1800" b="1" dirty="0" smtClean="0"/>
              <a:t> </a:t>
            </a:r>
            <a:r>
              <a:rPr lang="en-US" sz="1800" b="1" dirty="0" smtClean="0"/>
              <a:t>QIP, </a:t>
            </a:r>
            <a:r>
              <a:rPr lang="uk-UA" sz="1800" b="1" dirty="0" smtClean="0"/>
              <a:t>що є наступницею програм </a:t>
            </a:r>
            <a:r>
              <a:rPr lang="en-US" sz="1800" b="1" dirty="0" smtClean="0"/>
              <a:t>QIP 2005 </a:t>
            </a:r>
            <a:r>
              <a:rPr lang="uk-UA" sz="1800" b="1" dirty="0" smtClean="0"/>
              <a:t>і </a:t>
            </a:r>
            <a:r>
              <a:rPr lang="en-US" sz="1800" b="1" dirty="0" smtClean="0"/>
              <a:t>QIP </a:t>
            </a:r>
            <a:r>
              <a:rPr lang="en-US" sz="1800" b="1" dirty="0" err="1" smtClean="0"/>
              <a:t>Infium</a:t>
            </a:r>
            <a:r>
              <a:rPr lang="en-US" sz="1800" b="1" dirty="0" smtClean="0"/>
              <a:t>. </a:t>
            </a:r>
            <a:endParaRPr lang="uk-UA" sz="1800" b="1" dirty="0" smtClean="0"/>
          </a:p>
          <a:p>
            <a:r>
              <a:rPr lang="uk-UA" sz="1800" dirty="0" smtClean="0"/>
              <a:t>підтримка двох режимів інтерфейсу; </a:t>
            </a:r>
            <a:endParaRPr lang="en-US" sz="1800" dirty="0" smtClean="0"/>
          </a:p>
          <a:p>
            <a:r>
              <a:rPr lang="uk-UA" sz="1800" dirty="0" smtClean="0"/>
              <a:t>підтримка протоколів </a:t>
            </a:r>
            <a:r>
              <a:rPr lang="en-US" sz="1800" dirty="0" smtClean="0"/>
              <a:t>OSCAR, XMPP (Jabber), </a:t>
            </a:r>
            <a:r>
              <a:rPr lang="en-US" sz="1800" dirty="0" err="1" smtClean="0"/>
              <a:t>Gtalk</a:t>
            </a:r>
            <a:r>
              <a:rPr lang="en-US" sz="1800" dirty="0" smtClean="0"/>
              <a:t> (Jabber), </a:t>
            </a:r>
            <a:r>
              <a:rPr lang="en-US" sz="1800" dirty="0" err="1" smtClean="0"/>
              <a:t>LiveJournal</a:t>
            </a:r>
            <a:r>
              <a:rPr lang="en-US" sz="1800" dirty="0" smtClean="0"/>
              <a:t> (Jabber), </a:t>
            </a:r>
            <a:r>
              <a:rPr lang="en-US" sz="1800" dirty="0" err="1" smtClean="0"/>
              <a:t>Mail.Ru</a:t>
            </a:r>
            <a:r>
              <a:rPr lang="en-US" sz="1800" dirty="0" smtClean="0"/>
              <a:t> Agent, IRC </a:t>
            </a:r>
            <a:r>
              <a:rPr lang="uk-UA" sz="1800" dirty="0" smtClean="0"/>
              <a:t>і </a:t>
            </a:r>
            <a:r>
              <a:rPr lang="en-US" sz="1800" dirty="0" smtClean="0"/>
              <a:t>XIMSS (SIP), Twitter, Facebook; </a:t>
            </a:r>
          </a:p>
          <a:p>
            <a:r>
              <a:rPr lang="uk-UA" sz="1800" dirty="0" smtClean="0"/>
              <a:t>для реєстрації можна використовувати облікові записи різних проектів; </a:t>
            </a:r>
            <a:endParaRPr lang="en-US" sz="1800" dirty="0" smtClean="0"/>
          </a:p>
          <a:p>
            <a:r>
              <a:rPr lang="uk-UA" sz="1800" dirty="0" smtClean="0"/>
              <a:t>наявність в дистрибутиві двох </a:t>
            </a:r>
            <a:r>
              <a:rPr lang="uk-UA" sz="1800" dirty="0" err="1" smtClean="0"/>
              <a:t>скінів</a:t>
            </a:r>
            <a:r>
              <a:rPr lang="uk-UA" sz="1800" dirty="0" smtClean="0"/>
              <a:t> (</a:t>
            </a:r>
            <a:r>
              <a:rPr lang="en-US" sz="1800" dirty="0" smtClean="0"/>
              <a:t>QIP 2005 </a:t>
            </a:r>
            <a:r>
              <a:rPr lang="uk-UA" sz="1800" dirty="0" smtClean="0"/>
              <a:t>і </a:t>
            </a:r>
            <a:r>
              <a:rPr lang="en-US" sz="1800" dirty="0" smtClean="0"/>
              <a:t>QIP </a:t>
            </a:r>
            <a:r>
              <a:rPr lang="en-US" sz="1800" dirty="0" err="1" smtClean="0"/>
              <a:t>Infium</a:t>
            </a:r>
            <a:r>
              <a:rPr lang="en-US" sz="1800" dirty="0" smtClean="0"/>
              <a:t>).</a:t>
            </a:r>
            <a:endParaRPr lang="uk-UA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7485" y="1600200"/>
            <a:ext cx="3760030" cy="4525963"/>
          </a:xfrm>
        </p:spPr>
      </p:pic>
    </p:spTree>
    <p:extLst>
      <p:ext uri="{BB962C8B-B14F-4D97-AF65-F5344CB8AC3E}">
        <p14:creationId xmlns:p14="http://schemas.microsoft.com/office/powerpoint/2010/main" xmlns="" val="314423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">
  <a:themeElements>
    <a:clrScheme name="simple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sim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imple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Fon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50021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1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2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3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4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5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lormaster">
  <a:themeElements>
    <a:clrScheme name="6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7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8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p1 (27)</Template>
  <TotalTime>86</TotalTime>
  <Words>587</Words>
  <Application>Microsoft Office PowerPoint</Application>
  <PresentationFormat>Экран (4:3)</PresentationFormat>
  <Paragraphs>55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simple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Fon</vt:lpstr>
      <vt:lpstr>Популярні програми обміну миттєвими повідомленнями</vt:lpstr>
      <vt:lpstr>Слайд 2</vt:lpstr>
      <vt:lpstr>Mail.ru Агент</vt:lpstr>
      <vt:lpstr>Trillian</vt:lpstr>
      <vt:lpstr>Windows Live Messenger</vt:lpstr>
      <vt:lpstr>Skype</vt:lpstr>
      <vt:lpstr>ICQ (аська)</vt:lpstr>
      <vt:lpstr>QIP 2010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Популярні програми обміну миттєвими повідомленнями</dc:title>
  <dc:creator>taif</dc:creator>
  <cp:lastModifiedBy>User</cp:lastModifiedBy>
  <cp:revision>7</cp:revision>
  <dcterms:created xsi:type="dcterms:W3CDTF">2012-11-17T18:19:38Z</dcterms:created>
  <dcterms:modified xsi:type="dcterms:W3CDTF">2015-03-14T21:53:33Z</dcterms:modified>
</cp:coreProperties>
</file>